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341" r:id="rId22"/>
    <p:sldId id="290" r:id="rId23"/>
    <p:sldId id="291" r:id="rId24"/>
    <p:sldId id="292" r:id="rId25"/>
    <p:sldId id="293" r:id="rId26"/>
    <p:sldId id="342" r:id="rId27"/>
    <p:sldId id="343" r:id="rId28"/>
    <p:sldId id="344" r:id="rId29"/>
    <p:sldId id="337" r:id="rId30"/>
    <p:sldId id="345" r:id="rId31"/>
    <p:sldId id="339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0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72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2" y="3456794"/>
            <a:ext cx="9879951" cy="15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;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" y="2395111"/>
            <a:ext cx="6438162" cy="41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38" y="341200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02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63" y="2820817"/>
            <a:ext cx="8136247" cy="14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4" y="4602891"/>
            <a:ext cx="9689707" cy="122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73" y="3021227"/>
            <a:ext cx="8455939" cy="287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37" y="2975274"/>
            <a:ext cx="9226237" cy="274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73004" y="46451"/>
            <a:ext cx="4762094" cy="1595023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11820</TotalTime>
  <Words>1594</Words>
  <Application>Microsoft Office PowerPoint</Application>
  <PresentationFormat>自定义</PresentationFormat>
  <Paragraphs>287</Paragraphs>
  <Slides>56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7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自夸;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1265</cp:revision>
  <dcterms:created xsi:type="dcterms:W3CDTF">2013-08-01T12:39:41Z</dcterms:created>
  <dcterms:modified xsi:type="dcterms:W3CDTF">2014-07-23T11:55:23Z</dcterms:modified>
</cp:coreProperties>
</file>